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7" r:id="rId4"/>
    <p:sldId id="256" r:id="rId5"/>
    <p:sldId id="259" r:id="rId6"/>
    <p:sldId id="262" r:id="rId7"/>
    <p:sldId id="268" r:id="rId8"/>
    <p:sldId id="272" r:id="rId9"/>
    <p:sldId id="269" r:id="rId10"/>
    <p:sldId id="271" r:id="rId11"/>
    <p:sldId id="270" r:id="rId12"/>
    <p:sldId id="267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92D4-0628-B180-7E4D-2E0EA512F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C44D2-6D81-C04C-B942-E75FF12AB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54CA2-AFB7-BEAE-8BE8-E78F51C0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2D633-080E-1449-E048-A476A3E7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8289F-24DA-3EEA-B442-76E897FD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BA9B-0737-BCB0-5316-C1AF993B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45D04-FCB4-B30E-370D-135C83A36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A4632-E7F9-F816-A2F6-372CB788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DF09-F6A7-536C-0449-659780C8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D7E2A-EB12-B7DE-78C9-B45DC25A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2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0D9DEB-919A-29CB-7D7F-BF69AC42F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C956A-76C0-E40D-77AF-3537FA9A2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3795A-0109-1A30-AE25-027E13B43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2791A-D0D4-E039-E410-0B03807C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C164C-73ED-396B-9E12-41B9D620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1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3CF4-A52E-C2B1-1274-B5F8986F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AD9D9-C2FA-2BB8-D646-5DA7D8E2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304D3-694D-6207-F6A9-5CC94074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D4D9C-6F4E-0A83-9B3E-0C185E30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3AB89-60E4-583C-5ECB-91DE01A6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1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1E32-6AE5-2C7D-70A4-31ED9FFC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894D3-30FE-C340-FAB7-57FC575C3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CE165-AAE8-4D6B-9B38-460CCA96D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72776-F933-8044-7A25-7D5A7FD3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574AF-164D-DAED-988D-4687C047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9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2F0D-4098-7A25-1064-01294727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CE45D-1628-2001-111D-FBBD2D318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9A597-FF03-9EEE-38D3-34AAFC77A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CC506-7710-94B0-9FDE-5E541032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7C858-913A-9DEA-B941-53CE9E96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E7A68-7948-4A71-D4E0-C0AA42A3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2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1AE8-66F7-A14B-C761-4F490D9B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7C096-6954-28C0-5EC6-F8885A4AD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93F2B-1556-58C5-4C3F-3B29B6BE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DF618-64F3-46EC-0C21-34D7C4D2F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F2463-E854-8E4D-5AAA-B8D79459D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3D6AE-9FA5-034B-6656-8BC02099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FF568-010F-F418-5627-CD49C224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A557F5-C188-1275-0289-837FA160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9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B2E6-40E0-5CDE-D95C-6C52F92D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D4A5B-A65C-77DF-D1DC-AD04692C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7900D-9EA2-A089-91E4-3E34E7D8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5EC43-A911-08F7-9EE4-2AF3C3B9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6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F5947-B501-0ADE-7F0F-4FDE4438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04752-330F-6064-236F-19A7AF50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6D13C-FC17-8B55-CB9E-9BB57635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2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D87E-8E99-7A22-5FD4-C34C11B4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68751-ED68-13C9-6006-B9B56183E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6619C-06B4-EF07-8E7E-F90CB6994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C9D18-5FA8-EBE6-825F-2635AC81D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10A78-8134-37D4-5F03-67508146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D8251-BF9B-CEB6-4EED-D04895E8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2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467D-8CB0-D6B5-4CBA-61BDFC86B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9AC94C-E167-AD98-DB29-9324C55F1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534CA-F4CC-674C-DAF9-B350A9D6C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2EE79-9119-0F6E-9141-E539D6A9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79425-6E13-9C86-C36C-3E6A9A6C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04B43-C4A7-91FB-AA6B-C23D5667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3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C8527F-63F6-73FB-52FE-11CCD1C1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73106-1024-9EC3-BB53-3834047BC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66012-8052-75D3-446D-8169129FD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AD023B-DDDA-446C-B96B-9ECDFF117D9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696CC-14D7-6D23-C260-7719B2447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B91EC-ED89-61F0-7182-11CDE0C2C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18A01-37AA-4908-9D42-137577E0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0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393475-C655-1EE5-0478-F567BE987B3D}"/>
              </a:ext>
            </a:extLst>
          </p:cNvPr>
          <p:cNvSpPr txBox="1"/>
          <p:nvPr/>
        </p:nvSpPr>
        <p:spPr>
          <a:xfrm>
            <a:off x="2203704" y="1929384"/>
            <a:ext cx="2496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Patients: 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images: 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Malignant: 77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Benign: 323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50D6B-0908-6F0A-92CE-D4F6AB45026A}"/>
              </a:ext>
            </a:extLst>
          </p:cNvPr>
          <p:cNvSpPr txBox="1"/>
          <p:nvPr/>
        </p:nvSpPr>
        <p:spPr>
          <a:xfrm>
            <a:off x="6858000" y="1929384"/>
            <a:ext cx="3566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Configuration: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the dataset based on patient 80:20 for train test  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5-fold validation was performed. </a:t>
            </a:r>
          </a:p>
        </p:txBody>
      </p:sp>
    </p:spTree>
    <p:extLst>
      <p:ext uri="{BB962C8B-B14F-4D97-AF65-F5344CB8AC3E}">
        <p14:creationId xmlns:p14="http://schemas.microsoft.com/office/powerpoint/2010/main" val="395489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59616-F978-9764-7CEB-D52B816F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9733"/>
          <a:stretch/>
        </p:blipFill>
        <p:spPr>
          <a:xfrm>
            <a:off x="2048257" y="237645"/>
            <a:ext cx="7104888" cy="651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E5AFB-E0C3-15F0-5B11-A8F62DD9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168"/>
          <a:stretch/>
        </p:blipFill>
        <p:spPr>
          <a:xfrm>
            <a:off x="1947672" y="375285"/>
            <a:ext cx="7031736" cy="61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3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07BFF-0884-375A-BCAE-8A29779C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1581150"/>
            <a:ext cx="5410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56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ircle on a black background&#10;&#10;AI-generated content may be incorrect.">
            <a:extLst>
              <a:ext uri="{FF2B5EF4-FFF2-40B4-BE49-F238E27FC236}">
                <a16:creationId xmlns:a16="http://schemas.microsoft.com/office/drawing/2014/main" id="{8B4B767E-53A7-248D-706D-088E568C9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99" y="180977"/>
            <a:ext cx="2376488" cy="2376488"/>
          </a:xfrm>
          <a:prstGeom prst="rect">
            <a:avLst/>
          </a:prstGeom>
        </p:spPr>
      </p:pic>
      <p:pic>
        <p:nvPicPr>
          <p:cNvPr id="5" name="Picture 4" descr="A white circle on a black background&#10;&#10;AI-generated content may be incorrect.">
            <a:extLst>
              <a:ext uri="{FF2B5EF4-FFF2-40B4-BE49-F238E27FC236}">
                <a16:creationId xmlns:a16="http://schemas.microsoft.com/office/drawing/2014/main" id="{92AE902F-0227-DB21-ABAA-E3A98E917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80976"/>
            <a:ext cx="2376488" cy="2376488"/>
          </a:xfrm>
          <a:prstGeom prst="rect">
            <a:avLst/>
          </a:prstGeom>
        </p:spPr>
      </p:pic>
      <p:pic>
        <p:nvPicPr>
          <p:cNvPr id="7" name="Picture 6" descr="A white circle on a black background&#10;&#10;AI-generated content may be incorrect.">
            <a:extLst>
              <a:ext uri="{FF2B5EF4-FFF2-40B4-BE49-F238E27FC236}">
                <a16:creationId xmlns:a16="http://schemas.microsoft.com/office/drawing/2014/main" id="{5FACB24C-C3C6-4B0C-7E70-B7C668AB0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180976"/>
            <a:ext cx="2376488" cy="2376488"/>
          </a:xfrm>
          <a:prstGeom prst="rect">
            <a:avLst/>
          </a:prstGeom>
        </p:spPr>
      </p:pic>
      <p:pic>
        <p:nvPicPr>
          <p:cNvPr id="9" name="Picture 8" descr="A white circle with a black background&#10;&#10;AI-generated content may be incorrect.">
            <a:extLst>
              <a:ext uri="{FF2B5EF4-FFF2-40B4-BE49-F238E27FC236}">
                <a16:creationId xmlns:a16="http://schemas.microsoft.com/office/drawing/2014/main" id="{3F2391D2-5AF5-9E39-3E63-2E2317948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12" y="180976"/>
            <a:ext cx="2376488" cy="2376488"/>
          </a:xfrm>
          <a:prstGeom prst="rect">
            <a:avLst/>
          </a:prstGeom>
        </p:spPr>
      </p:pic>
      <p:pic>
        <p:nvPicPr>
          <p:cNvPr id="11" name="Picture 10" descr="Ultrasound of a baby&#10;&#10;AI-generated content may be incorrect.">
            <a:extLst>
              <a:ext uri="{FF2B5EF4-FFF2-40B4-BE49-F238E27FC236}">
                <a16:creationId xmlns:a16="http://schemas.microsoft.com/office/drawing/2014/main" id="{A1AB78B6-C6DD-B891-0114-E982AF3CD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12" y="3509962"/>
            <a:ext cx="2376488" cy="2376488"/>
          </a:xfrm>
          <a:prstGeom prst="rect">
            <a:avLst/>
          </a:prstGeom>
        </p:spPr>
      </p:pic>
      <p:pic>
        <p:nvPicPr>
          <p:cNvPr id="13" name="Picture 12" descr="An ultrasound of a baby&#10;&#10;AI-generated content may be incorrect.">
            <a:extLst>
              <a:ext uri="{FF2B5EF4-FFF2-40B4-BE49-F238E27FC236}">
                <a16:creationId xmlns:a16="http://schemas.microsoft.com/office/drawing/2014/main" id="{4DBFB840-04FA-730A-5412-EF22FC8A7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18" y="3509962"/>
            <a:ext cx="2305050" cy="2305050"/>
          </a:xfrm>
          <a:prstGeom prst="rect">
            <a:avLst/>
          </a:prstGeom>
        </p:spPr>
      </p:pic>
      <p:pic>
        <p:nvPicPr>
          <p:cNvPr id="15" name="Picture 14" descr="An ultrasound of a baby&#10;&#10;AI-generated content may be incorrect.">
            <a:extLst>
              <a:ext uri="{FF2B5EF4-FFF2-40B4-BE49-F238E27FC236}">
                <a16:creationId xmlns:a16="http://schemas.microsoft.com/office/drawing/2014/main" id="{476596BA-56E6-35CE-1E34-A5EA538CAD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3509962"/>
            <a:ext cx="2376488" cy="2376488"/>
          </a:xfrm>
          <a:prstGeom prst="rect">
            <a:avLst/>
          </a:prstGeom>
        </p:spPr>
      </p:pic>
      <p:pic>
        <p:nvPicPr>
          <p:cNvPr id="17" name="Picture 16" descr="Ultrasound of a baby&#10;&#10;AI-generated content may be incorrect.">
            <a:extLst>
              <a:ext uri="{FF2B5EF4-FFF2-40B4-BE49-F238E27FC236}">
                <a16:creationId xmlns:a16="http://schemas.microsoft.com/office/drawing/2014/main" id="{BDD2245D-1052-62E3-C9EC-094729C246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5" y="3509963"/>
            <a:ext cx="2418160" cy="24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02E3B8-E736-82DC-90D7-A558521EA530}"/>
              </a:ext>
            </a:extLst>
          </p:cNvPr>
          <p:cNvSpPr/>
          <p:nvPr/>
        </p:nvSpPr>
        <p:spPr>
          <a:xfrm>
            <a:off x="1490472" y="2395728"/>
            <a:ext cx="1453896" cy="1033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08B2D9-C375-0810-D7B9-4EA5B931F2D6}"/>
              </a:ext>
            </a:extLst>
          </p:cNvPr>
          <p:cNvSpPr/>
          <p:nvPr/>
        </p:nvSpPr>
        <p:spPr>
          <a:xfrm>
            <a:off x="4681728" y="1170432"/>
            <a:ext cx="1810512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Radiomics Features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89A56E-4622-D206-2A2B-D6F46AEE3C6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944368" y="1700784"/>
            <a:ext cx="1737360" cy="1211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0BE7C2-0F28-FD47-037D-83B4E14BE151}"/>
              </a:ext>
            </a:extLst>
          </p:cNvPr>
          <p:cNvSpPr/>
          <p:nvPr/>
        </p:nvSpPr>
        <p:spPr>
          <a:xfrm>
            <a:off x="4800600" y="3072384"/>
            <a:ext cx="1810512" cy="1060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Bottleneck Encoder based Features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792BFE-33E7-AEB5-D12D-DAFB49E1130F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2944368" y="2912364"/>
            <a:ext cx="1856232" cy="690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43611D9-BEB9-6FB1-A8A7-D751FDEEC538}"/>
              </a:ext>
            </a:extLst>
          </p:cNvPr>
          <p:cNvSpPr/>
          <p:nvPr/>
        </p:nvSpPr>
        <p:spPr>
          <a:xfrm>
            <a:off x="7287768" y="2148840"/>
            <a:ext cx="1737360" cy="12115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Classification model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FE53E8-7AF4-5193-5226-105D77EEA93A}"/>
              </a:ext>
            </a:extLst>
          </p:cNvPr>
          <p:cNvSpPr/>
          <p:nvPr/>
        </p:nvSpPr>
        <p:spPr>
          <a:xfrm>
            <a:off x="9774936" y="2361438"/>
            <a:ext cx="1737360" cy="7863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35A175-06E3-5049-A61E-95614DED8ADB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6492240" y="1700784"/>
            <a:ext cx="795528" cy="105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B8537C-C920-BF61-1149-0F7EBCC6E47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611112" y="2754630"/>
            <a:ext cx="676656" cy="848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32F5D-1512-F0B1-4C1E-1F1D4F3202D1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>
            <a:off x="9025128" y="2754630"/>
            <a:ext cx="7498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49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6F5A3BD7-D392-BD1E-088D-D71027A34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31" y="561783"/>
            <a:ext cx="4039108" cy="3029331"/>
          </a:xfrm>
          <a:prstGeom prst="rect">
            <a:avLst/>
          </a:prstGeom>
        </p:spPr>
      </p:pic>
      <p:pic>
        <p:nvPicPr>
          <p:cNvPr id="3" name="Picture 2" descr="A graph of a curve&#10;&#10;AI-generated content may be incorrect.">
            <a:extLst>
              <a:ext uri="{FF2B5EF4-FFF2-40B4-BE49-F238E27FC236}">
                <a16:creationId xmlns:a16="http://schemas.microsoft.com/office/drawing/2014/main" id="{BD7A8840-98F6-6A1C-6F80-7B79B6233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92" y="561784"/>
            <a:ext cx="4039108" cy="3029331"/>
          </a:xfrm>
          <a:prstGeom prst="rect">
            <a:avLst/>
          </a:prstGeom>
        </p:spPr>
      </p:pic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C700D9C1-E887-14CD-EFB2-A95CFF927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525" y="3753231"/>
            <a:ext cx="37846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3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EB78A11-31EB-1BC8-0266-EAC8167A6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7" y="971760"/>
            <a:ext cx="4342598" cy="2281238"/>
          </a:xfrm>
          <a:prstGeom prst="rect">
            <a:avLst/>
          </a:prstGeom>
        </p:spPr>
      </p:pic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27A0223B-904D-6F95-4E3A-115B66137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1002"/>
            <a:ext cx="4840423" cy="2542754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ED070CA-FD04-1E63-2850-2BAA9E8ED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11" y="3790949"/>
            <a:ext cx="4840425" cy="254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27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C0C75A5F-E16D-BE07-3BE7-3A25D3F29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23" y="782547"/>
            <a:ext cx="4784929" cy="2513602"/>
          </a:xfrm>
          <a:prstGeom prst="rect">
            <a:avLst/>
          </a:prstGeom>
        </p:spPr>
      </p:pic>
      <p:pic>
        <p:nvPicPr>
          <p:cNvPr id="4" name="Picture 3" descr="A graph with colorful lines&#10;&#10;AI-generated content may be incorrect.">
            <a:extLst>
              <a:ext uri="{FF2B5EF4-FFF2-40B4-BE49-F238E27FC236}">
                <a16:creationId xmlns:a16="http://schemas.microsoft.com/office/drawing/2014/main" id="{43BDAC6E-CBA2-D9C6-CEF6-4B15279A2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82548"/>
            <a:ext cx="5175883" cy="2732178"/>
          </a:xfrm>
          <a:prstGeom prst="rect">
            <a:avLst/>
          </a:prstGeom>
        </p:spPr>
      </p:pic>
      <p:pic>
        <p:nvPicPr>
          <p:cNvPr id="5" name="Picture 4" descr="A graph with colorful lines&#10;&#10;AI-generated content may be incorrect.">
            <a:extLst>
              <a:ext uri="{FF2B5EF4-FFF2-40B4-BE49-F238E27FC236}">
                <a16:creationId xmlns:a16="http://schemas.microsoft.com/office/drawing/2014/main" id="{0321ED17-08CB-AB7A-FBAE-17952283A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25" y="3758758"/>
            <a:ext cx="5486399" cy="28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1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A4681141-41D0-BD00-2C4F-DA479D1C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7"/>
          <a:stretch/>
        </p:blipFill>
        <p:spPr>
          <a:xfrm>
            <a:off x="3048000" y="1676400"/>
            <a:ext cx="6096000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81553-3CFC-93B0-EEB8-3A117BCDAA6B}"/>
              </a:ext>
            </a:extLst>
          </p:cNvPr>
          <p:cNvSpPr txBox="1"/>
          <p:nvPr/>
        </p:nvSpPr>
        <p:spPr>
          <a:xfrm>
            <a:off x="1000124" y="390525"/>
            <a:ext cx="303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Result: Patient  1- 43</a:t>
            </a:r>
          </a:p>
        </p:txBody>
      </p:sp>
    </p:spTree>
    <p:extLst>
      <p:ext uri="{BB962C8B-B14F-4D97-AF65-F5344CB8AC3E}">
        <p14:creationId xmlns:p14="http://schemas.microsoft.com/office/powerpoint/2010/main" val="70778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78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3201EB-03C1-A039-9776-FCBCCAC1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844986"/>
            <a:ext cx="5426764" cy="1858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2F36F-BAC5-074E-6166-ECA30F1CA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163444"/>
            <a:ext cx="5426764" cy="16958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FCA4-2E5B-95D5-B474-92B4693DA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2339177"/>
            <a:ext cx="5426764" cy="20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1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83948-923E-D1D7-2660-FE6D28F4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466725"/>
            <a:ext cx="11325225" cy="2962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50AC1-D964-5FAA-650C-1E8808A4C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3567302"/>
            <a:ext cx="113252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79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52</Words>
  <Application>Microsoft Office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 Iqbal Hossain</dc:creator>
  <cp:lastModifiedBy>Md. Iqbal Hossain</cp:lastModifiedBy>
  <cp:revision>12</cp:revision>
  <dcterms:created xsi:type="dcterms:W3CDTF">2025-05-12T17:35:48Z</dcterms:created>
  <dcterms:modified xsi:type="dcterms:W3CDTF">2025-07-01T15:09:46Z</dcterms:modified>
</cp:coreProperties>
</file>